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5" r:id="rId3"/>
    <p:sldId id="257" r:id="rId4"/>
    <p:sldId id="266" r:id="rId5"/>
    <p:sldId id="267" r:id="rId6"/>
    <p:sldId id="268" r:id="rId7"/>
    <p:sldId id="284" r:id="rId8"/>
    <p:sldId id="296" r:id="rId9"/>
    <p:sldId id="298" r:id="rId10"/>
    <p:sldId id="295" r:id="rId11"/>
    <p:sldId id="287" r:id="rId12"/>
    <p:sldId id="288" r:id="rId13"/>
    <p:sldId id="285" r:id="rId14"/>
    <p:sldId id="276" r:id="rId15"/>
    <p:sldId id="286" r:id="rId16"/>
    <p:sldId id="294" r:id="rId17"/>
    <p:sldId id="293" r:id="rId18"/>
    <p:sldId id="297" r:id="rId19"/>
    <p:sldId id="283" r:id="rId20"/>
    <p:sldId id="282" r:id="rId21"/>
    <p:sldId id="272" r:id="rId22"/>
    <p:sldId id="269" r:id="rId23"/>
    <p:sldId id="289" r:id="rId24"/>
    <p:sldId id="290" r:id="rId25"/>
    <p:sldId id="292" r:id="rId26"/>
    <p:sldId id="291" r:id="rId27"/>
    <p:sldId id="270" r:id="rId28"/>
  </p:sldIdLst>
  <p:sldSz cx="12192000" cy="6858000"/>
  <p:notesSz cx="6858000" cy="9144000"/>
  <p:embeddedFontLs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Noto Sans TC" panose="020B0200000000000000" pitchFamily="34" charset="-120"/>
      <p:regular r:id="rId34"/>
      <p:bold r:id="rId35"/>
    </p:embeddedFont>
    <p:embeddedFont>
      <p:font typeface="Taipei Sans TC Beta" pitchFamily="2" charset="-12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38C32-C034-452C-9C5F-C9B519CBF813}" v="64" dt="2025-01-04T04:45:39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98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俊源 黃" userId="80343d57092bbb1c" providerId="LiveId" clId="{0BED3B91-8B57-45E5-B4AA-55C9415E8902}"/>
    <pc:docChg chg="undo custSel addSld delSld modSld sldOrd">
      <pc:chgData name="俊源 黃" userId="80343d57092bbb1c" providerId="LiveId" clId="{0BED3B91-8B57-45E5-B4AA-55C9415E8902}" dt="2024-12-23T16:24:18.409" v="431" actId="47"/>
      <pc:docMkLst>
        <pc:docMk/>
      </pc:docMkLst>
      <pc:sldChg chg="del">
        <pc:chgData name="俊源 黃" userId="80343d57092bbb1c" providerId="LiveId" clId="{0BED3B91-8B57-45E5-B4AA-55C9415E8902}" dt="2024-12-23T16:24:18.409" v="431" actId="47"/>
        <pc:sldMkLst>
          <pc:docMk/>
          <pc:sldMk cId="0" sldId="263"/>
        </pc:sldMkLst>
      </pc:sldChg>
      <pc:sldChg chg="addSp delSp modSp mod">
        <pc:chgData name="俊源 黃" userId="80343d57092bbb1c" providerId="LiveId" clId="{0BED3B91-8B57-45E5-B4AA-55C9415E8902}" dt="2024-12-23T16:13:42.052" v="345" actId="478"/>
        <pc:sldMkLst>
          <pc:docMk/>
          <pc:sldMk cId="3108830591" sldId="284"/>
        </pc:sldMkLst>
        <pc:spChg chg="mod">
          <ac:chgData name="俊源 黃" userId="80343d57092bbb1c" providerId="LiveId" clId="{0BED3B91-8B57-45E5-B4AA-55C9415E8902}" dt="2024-12-23T16:13:18.524" v="339" actId="20577"/>
          <ac:spMkLst>
            <pc:docMk/>
            <pc:sldMk cId="3108830591" sldId="284"/>
            <ac:spMk id="104" creationId="{E0CC2D20-87FB-2235-151E-A2BE5EC73F3A}"/>
          </ac:spMkLst>
        </pc:spChg>
        <pc:picChg chg="add mod">
          <ac:chgData name="俊源 黃" userId="80343d57092bbb1c" providerId="LiveId" clId="{0BED3B91-8B57-45E5-B4AA-55C9415E8902}" dt="2024-12-23T16:13:39.346" v="344" actId="12789"/>
          <ac:picMkLst>
            <pc:docMk/>
            <pc:sldMk cId="3108830591" sldId="284"/>
            <ac:picMk id="1026" creationId="{A33B4270-392E-3EA8-2E7C-73C6706276BC}"/>
          </ac:picMkLst>
        </pc:picChg>
      </pc:sldChg>
      <pc:sldChg chg="addSp delSp modSp add mod ord">
        <pc:chgData name="俊源 黃" userId="80343d57092bbb1c" providerId="LiveId" clId="{0BED3B91-8B57-45E5-B4AA-55C9415E8902}" dt="2024-12-23T14:49:35.274" v="60" actId="478"/>
        <pc:sldMkLst>
          <pc:docMk/>
          <pc:sldMk cId="1109397532" sldId="293"/>
        </pc:sldMkLst>
        <pc:spChg chg="mod">
          <ac:chgData name="俊源 黃" userId="80343d57092bbb1c" providerId="LiveId" clId="{0BED3B91-8B57-45E5-B4AA-55C9415E8902}" dt="2024-12-23T14:48:15.529" v="49" actId="20577"/>
          <ac:spMkLst>
            <pc:docMk/>
            <pc:sldMk cId="1109397532" sldId="293"/>
            <ac:spMk id="104" creationId="{EEC90429-AA8D-86F6-2C99-0B5DDB655655}"/>
          </ac:spMkLst>
        </pc:spChg>
        <pc:picChg chg="add mod ord">
          <ac:chgData name="俊源 黃" userId="80343d57092bbb1c" providerId="LiveId" clId="{0BED3B91-8B57-45E5-B4AA-55C9415E8902}" dt="2024-12-23T14:49:33.354" v="59" actId="167"/>
          <ac:picMkLst>
            <pc:docMk/>
            <pc:sldMk cId="1109397532" sldId="293"/>
            <ac:picMk id="6" creationId="{EFD78DBD-1C40-E90B-5065-674DA59CA72E}"/>
          </ac:picMkLst>
        </pc:picChg>
      </pc:sldChg>
      <pc:sldChg chg="addSp delSp modSp add mod">
        <pc:chgData name="俊源 黃" userId="80343d57092bbb1c" providerId="LiveId" clId="{0BED3B91-8B57-45E5-B4AA-55C9415E8902}" dt="2024-12-23T14:52:59.186" v="320" actId="6549"/>
        <pc:sldMkLst>
          <pc:docMk/>
          <pc:sldMk cId="2283341694" sldId="294"/>
        </pc:sldMkLst>
        <pc:spChg chg="add mod">
          <ac:chgData name="俊源 黃" userId="80343d57092bbb1c" providerId="LiveId" clId="{0BED3B91-8B57-45E5-B4AA-55C9415E8902}" dt="2024-12-23T14:52:59.186" v="320" actId="6549"/>
          <ac:spMkLst>
            <pc:docMk/>
            <pc:sldMk cId="2283341694" sldId="294"/>
            <ac:spMk id="2" creationId="{476010BE-D788-E8CB-811A-14BBC2DCA2D5}"/>
          </ac:spMkLst>
        </pc:spChg>
      </pc:sldChg>
      <pc:sldChg chg="add del">
        <pc:chgData name="俊源 黃" userId="80343d57092bbb1c" providerId="LiveId" clId="{0BED3B91-8B57-45E5-B4AA-55C9415E8902}" dt="2024-12-23T16:13:08.859" v="322" actId="2890"/>
        <pc:sldMkLst>
          <pc:docMk/>
          <pc:sldMk cId="2923406244" sldId="295"/>
        </pc:sldMkLst>
      </pc:sldChg>
      <pc:sldChg chg="addSp delSp modSp add mod ord">
        <pc:chgData name="俊源 黃" userId="80343d57092bbb1c" providerId="LiveId" clId="{0BED3B91-8B57-45E5-B4AA-55C9415E8902}" dt="2024-12-23T16:23:24.843" v="430" actId="478"/>
        <pc:sldMkLst>
          <pc:docMk/>
          <pc:sldMk cId="3060413394" sldId="295"/>
        </pc:sldMkLst>
        <pc:spChg chg="mod">
          <ac:chgData name="俊源 黃" userId="80343d57092bbb1c" providerId="LiveId" clId="{0BED3B91-8B57-45E5-B4AA-55C9415E8902}" dt="2024-12-23T16:15:07.497" v="376" actId="6549"/>
          <ac:spMkLst>
            <pc:docMk/>
            <pc:sldMk cId="3060413394" sldId="295"/>
            <ac:spMk id="104" creationId="{DABDD670-65BE-3D94-49F6-64C43BAE3206}"/>
          </ac:spMkLst>
        </pc:sp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6" creationId="{9AB95C0B-78F0-070E-BE5F-ABFABCB2E84F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0" creationId="{F0624920-87F9-FA74-A762-1A961B3BBBAD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2" creationId="{74CB332D-3AA3-8730-2824-90B5F4210449}"/>
          </ac:picMkLst>
        </pc:picChg>
      </pc:sldChg>
      <pc:sldChg chg="addSp delSp modSp add mod">
        <pc:chgData name="俊源 黃" userId="80343d57092bbb1c" providerId="LiveId" clId="{0BED3B91-8B57-45E5-B4AA-55C9415E8902}" dt="2024-12-23T16:19:34.410" v="383" actId="478"/>
        <pc:sldMkLst>
          <pc:docMk/>
          <pc:sldMk cId="1651019423" sldId="296"/>
        </pc:sldMkLst>
      </pc:sldChg>
    </pc:docChg>
  </pc:docChgLst>
  <pc:docChgLst>
    <pc:chgData name="俊源 黃" userId="80343d57092bbb1c" providerId="LiveId" clId="{9D638C32-C034-452C-9C5F-C9B519CBF813}"/>
    <pc:docChg chg="undo redo custSel addSld modSld">
      <pc:chgData name="俊源 黃" userId="80343d57092bbb1c" providerId="LiveId" clId="{9D638C32-C034-452C-9C5F-C9B519CBF813}" dt="2025-01-04T04:46:05.917" v="523" actId="12789"/>
      <pc:docMkLst>
        <pc:docMk/>
      </pc:docMkLst>
      <pc:sldChg chg="modSp mod">
        <pc:chgData name="俊源 黃" userId="80343d57092bbb1c" providerId="LiveId" clId="{9D638C32-C034-452C-9C5F-C9B519CBF813}" dt="2024-12-24T03:26:52.140" v="3" actId="2711"/>
        <pc:sldMkLst>
          <pc:docMk/>
          <pc:sldMk cId="0" sldId="256"/>
        </pc:sldMkLst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3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4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6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7" creationId="{00000000-0000-0000-0000-000000000000}"/>
          </ac:spMkLst>
        </pc:spChg>
      </pc:sldChg>
      <pc:sldChg chg="addSp modSp mod">
        <pc:chgData name="俊源 黃" userId="80343d57092bbb1c" providerId="LiveId" clId="{9D638C32-C034-452C-9C5F-C9B519CBF813}" dt="2024-12-24T03:36:37.537" v="133" actId="2711"/>
        <pc:sldMkLst>
          <pc:docMk/>
          <pc:sldMk cId="0" sldId="257"/>
        </pc:sldMkLst>
        <pc:spChg chg="add 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4" creationId="{9B9E2B40-604B-3A4E-80F2-0752FCFABEAC}"/>
          </ac:spMkLst>
        </pc:spChg>
        <pc:spChg chg="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105" creationId="{00000000-0000-0000-0000-000000000000}"/>
          </ac:spMkLst>
        </pc:spChg>
      </pc:sldChg>
      <pc:sldChg chg="addSp modSp mod">
        <pc:chgData name="俊源 黃" userId="80343d57092bbb1c" providerId="LiveId" clId="{9D638C32-C034-452C-9C5F-C9B519CBF813}" dt="2024-12-24T03:36:31.471" v="132" actId="2711"/>
        <pc:sldMkLst>
          <pc:docMk/>
          <pc:sldMk cId="1902315754" sldId="265"/>
        </pc:sldMkLst>
        <pc:spChg chg="add 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3" creationId="{955C9737-71D5-A096-49E5-FF898D1BC098}"/>
          </ac:spMkLst>
        </pc:spChg>
        <pc:spChg chg="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104" creationId="{4465A417-A8AF-452E-49FC-6D5496C18144}"/>
          </ac:spMkLst>
        </pc:spChg>
        <pc:spChg chg="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105" creationId="{A1BAAEE3-BDBC-57B0-FED6-CEFC8257CE39}"/>
          </ac:spMkLst>
        </pc:spChg>
      </pc:sldChg>
      <pc:sldChg chg="addSp modSp mod">
        <pc:chgData name="俊源 黃" userId="80343d57092bbb1c" providerId="LiveId" clId="{9D638C32-C034-452C-9C5F-C9B519CBF813}" dt="2024-12-24T03:36:40.342" v="134" actId="2711"/>
        <pc:sldMkLst>
          <pc:docMk/>
          <pc:sldMk cId="3483437074" sldId="266"/>
        </pc:sldMkLst>
        <pc:spChg chg="add 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3" creationId="{C3BF9B2B-0BCF-13B4-B3B1-B5B58B162ACF}"/>
          </ac:spMkLst>
        </pc:spChg>
        <pc:spChg chg="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104" creationId="{263B59CC-89DA-6CE0-8E43-67DA823951D9}"/>
          </ac:spMkLst>
        </pc:spChg>
        <pc:spChg chg="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105" creationId="{5F53E108-44A0-CE9E-5430-5F0AC22D63DB}"/>
          </ac:spMkLst>
        </pc:spChg>
      </pc:sldChg>
      <pc:sldChg chg="addSp modSp mod">
        <pc:chgData name="俊源 黃" userId="80343d57092bbb1c" providerId="LiveId" clId="{9D638C32-C034-452C-9C5F-C9B519CBF813}" dt="2024-12-24T03:36:44.042" v="135" actId="2711"/>
        <pc:sldMkLst>
          <pc:docMk/>
          <pc:sldMk cId="785821565" sldId="267"/>
        </pc:sldMkLst>
        <pc:spChg chg="add 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4" creationId="{226C402C-EDFB-73AA-E537-D05C68D930CA}"/>
          </ac:spMkLst>
        </pc:spChg>
        <pc:spChg chg="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104" creationId="{09884CC8-4A34-96D0-F266-90307967797A}"/>
          </ac:spMkLst>
        </pc:spChg>
        <pc:spChg chg="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105" creationId="{05EE95A8-7686-3D4D-BB32-E33F1C8E4EB1}"/>
          </ac:spMkLst>
        </pc:spChg>
      </pc:sldChg>
      <pc:sldChg chg="addSp modSp mod">
        <pc:chgData name="俊源 黃" userId="80343d57092bbb1c" providerId="LiveId" clId="{9D638C32-C034-452C-9C5F-C9B519CBF813}" dt="2024-12-24T03:36:48.386" v="136" actId="2711"/>
        <pc:sldMkLst>
          <pc:docMk/>
          <pc:sldMk cId="2290402261" sldId="268"/>
        </pc:sldMkLst>
        <pc:spChg chg="add 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4" creationId="{81A8B767-5F22-9C4A-DF0A-CAB1BF0C8592}"/>
          </ac:spMkLst>
        </pc:spChg>
        <pc:spChg chg="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104" creationId="{1A5D4C6C-EB66-6859-D08F-2077518A2EC8}"/>
          </ac:spMkLst>
        </pc:spChg>
        <pc:spChg chg="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105" creationId="{2112F7F0-D4DE-54BF-B7A5-BE9285DF217E}"/>
          </ac:spMkLst>
        </pc:spChg>
      </pc:sldChg>
      <pc:sldChg chg="addSp modSp mod">
        <pc:chgData name="俊源 黃" userId="80343d57092bbb1c" providerId="LiveId" clId="{9D638C32-C034-452C-9C5F-C9B519CBF813}" dt="2024-12-24T03:37:42.812" v="150" actId="2711"/>
        <pc:sldMkLst>
          <pc:docMk/>
          <pc:sldMk cId="2913300186" sldId="269"/>
        </pc:sldMkLst>
        <pc:spChg chg="add mod">
          <ac:chgData name="俊源 黃" userId="80343d57092bbb1c" providerId="LiveId" clId="{9D638C32-C034-452C-9C5F-C9B519CBF813}" dt="2024-12-24T03:37:42.812" v="150" actId="2711"/>
          <ac:spMkLst>
            <pc:docMk/>
            <pc:sldMk cId="2913300186" sldId="269"/>
            <ac:spMk id="3" creationId="{DC82036E-F875-1A4D-68A0-2EF71D4BD61B}"/>
          </ac:spMkLst>
        </pc:spChg>
        <pc:spChg chg="mod">
          <ac:chgData name="俊源 黃" userId="80343d57092bbb1c" providerId="LiveId" clId="{9D638C32-C034-452C-9C5F-C9B519CBF813}" dt="2024-12-24T03:37:42.812" v="150" actId="2711"/>
          <ac:spMkLst>
            <pc:docMk/>
            <pc:sldMk cId="2913300186" sldId="269"/>
            <ac:spMk id="104" creationId="{17BEDDAC-A70A-BB75-86E2-EACADBFE2964}"/>
          </ac:spMkLst>
        </pc:spChg>
      </pc:sldChg>
      <pc:sldChg chg="addSp delSp modSp mod">
        <pc:chgData name="俊源 黃" userId="80343d57092bbb1c" providerId="LiveId" clId="{9D638C32-C034-452C-9C5F-C9B519CBF813}" dt="2024-12-24T03:38:08.497" v="157" actId="2711"/>
        <pc:sldMkLst>
          <pc:docMk/>
          <pc:sldMk cId="4075717057" sldId="270"/>
        </pc:sldMkLst>
        <pc:spChg chg="add mod">
          <ac:chgData name="俊源 黃" userId="80343d57092bbb1c" providerId="LiveId" clId="{9D638C32-C034-452C-9C5F-C9B519CBF813}" dt="2024-12-24T03:38:08.497" v="157" actId="2711"/>
          <ac:spMkLst>
            <pc:docMk/>
            <pc:sldMk cId="4075717057" sldId="270"/>
            <ac:spMk id="4" creationId="{34F9BACD-656D-CC85-535B-4D596E61E4C2}"/>
          </ac:spMkLst>
        </pc:spChg>
        <pc:spChg chg="mod">
          <ac:chgData name="俊源 黃" userId="80343d57092bbb1c" providerId="LiveId" clId="{9D638C32-C034-452C-9C5F-C9B519CBF813}" dt="2024-12-24T03:38:08.497" v="157" actId="2711"/>
          <ac:spMkLst>
            <pc:docMk/>
            <pc:sldMk cId="4075717057" sldId="270"/>
            <ac:spMk id="104" creationId="{8ECE997E-0B8F-C165-7547-B38831B59E89}"/>
          </ac:spMkLst>
        </pc:spChg>
      </pc:sldChg>
      <pc:sldChg chg="addSp modSp mod">
        <pc:chgData name="俊源 黃" userId="80343d57092bbb1c" providerId="LiveId" clId="{9D638C32-C034-452C-9C5F-C9B519CBF813}" dt="2024-12-24T04:41:58.144" v="159" actId="1076"/>
        <pc:sldMkLst>
          <pc:docMk/>
          <pc:sldMk cId="1521362929" sldId="272"/>
        </pc:sldMkLst>
        <pc:spChg chg="add 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4" creationId="{96F95603-4A05-D0B9-F85C-5EDEBF721FE9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6" creationId="{9FB67159-231F-DADE-86CC-33C8E59501B1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8" creationId="{54F0E494-09BE-DB3D-4256-2954AF89126A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9" creationId="{82604C2B-9B69-C0D7-E781-149B8A368DC3}"/>
          </ac:spMkLst>
        </pc:spChg>
        <pc:grpChg chg="mod">
          <ac:chgData name="俊源 黃" userId="80343d57092bbb1c" providerId="LiveId" clId="{9D638C32-C034-452C-9C5F-C9B519CBF813}" dt="2024-12-24T04:41:58.144" v="159" actId="1076"/>
          <ac:grpSpMkLst>
            <pc:docMk/>
            <pc:sldMk cId="1521362929" sldId="272"/>
            <ac:grpSpMk id="3" creationId="{586993A0-0AE4-E97A-B276-B64E49F12F8E}"/>
          </ac:grpSpMkLst>
        </pc:grpChg>
      </pc:sldChg>
      <pc:sldChg chg="addSp modSp mod">
        <pc:chgData name="俊源 黃" userId="80343d57092bbb1c" providerId="LiveId" clId="{9D638C32-C034-452C-9C5F-C9B519CBF813}" dt="2024-12-24T03:37:16.814" v="143" actId="2711"/>
        <pc:sldMkLst>
          <pc:docMk/>
          <pc:sldMk cId="1060348353" sldId="276"/>
        </pc:sldMkLst>
        <pc:spChg chg="add mod">
          <ac:chgData name="俊源 黃" userId="80343d57092bbb1c" providerId="LiveId" clId="{9D638C32-C034-452C-9C5F-C9B519CBF813}" dt="2024-12-24T03:37:16.814" v="143" actId="2711"/>
          <ac:spMkLst>
            <pc:docMk/>
            <pc:sldMk cId="1060348353" sldId="276"/>
            <ac:spMk id="3" creationId="{34774663-FFE8-71C9-87F4-034FE8F8C49D}"/>
          </ac:spMkLst>
        </pc:spChg>
        <pc:spChg chg="mod">
          <ac:chgData name="俊源 黃" userId="80343d57092bbb1c" providerId="LiveId" clId="{9D638C32-C034-452C-9C5F-C9B519CBF813}" dt="2024-12-24T03:37:16.814" v="143" actId="2711"/>
          <ac:spMkLst>
            <pc:docMk/>
            <pc:sldMk cId="1060348353" sldId="276"/>
            <ac:spMk id="8" creationId="{012C6883-2A23-4E4E-13BD-7C693A8D9FA9}"/>
          </ac:spMkLst>
        </pc:spChg>
      </pc:sldChg>
      <pc:sldChg chg="addSp modSp mod">
        <pc:chgData name="俊源 黃" userId="80343d57092bbb1c" providerId="LiveId" clId="{9D638C32-C034-452C-9C5F-C9B519CBF813}" dt="2024-12-24T03:37:35.473" v="148" actId="2711"/>
        <pc:sldMkLst>
          <pc:docMk/>
          <pc:sldMk cId="3622643258" sldId="282"/>
        </pc:sldMkLst>
        <pc:spChg chg="add 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3" creationId="{7E25C115-321C-06C9-D4C1-EBB5D593947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7" creationId="{60A2750B-0492-EACE-CE3E-61DD6BFA875D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2" creationId="{DDE0F642-923C-DE3B-44C4-AF517840190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3" creationId="{89C8061A-1ACB-2922-E87E-C445A27840B2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4" creationId="{30908C68-9F08-3D80-495D-6CAFBE7E9F5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04" creationId="{DCC8C5B2-C84A-0429-DEC6-9FBF4CE15616}"/>
          </ac:spMkLst>
        </pc:sp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9" creationId="{EAEB17D0-E185-1D3C-2003-3FEAD3B9A66D}"/>
          </ac:picMkLst>
        </pc:pic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11" creationId="{FACF04C1-C53D-99AD-4347-F3054CBAB8EE}"/>
          </ac:picMkLst>
        </pc:pic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1026" creationId="{2F172F57-245B-667F-9D1A-D6039CC96C57}"/>
          </ac:picMkLst>
        </pc:picChg>
      </pc:sldChg>
      <pc:sldChg chg="addSp modSp mod">
        <pc:chgData name="俊源 黃" userId="80343d57092bbb1c" providerId="LiveId" clId="{9D638C32-C034-452C-9C5F-C9B519CBF813}" dt="2025-01-04T04:40:28.382" v="486" actId="6549"/>
        <pc:sldMkLst>
          <pc:docMk/>
          <pc:sldMk cId="3299586759" sldId="283"/>
        </pc:sldMkLst>
        <pc:spChg chg="mod">
          <ac:chgData name="俊源 黃" userId="80343d57092bbb1c" providerId="LiveId" clId="{9D638C32-C034-452C-9C5F-C9B519CBF813}" dt="2025-01-04T04:40:28.382" v="486" actId="6549"/>
          <ac:spMkLst>
            <pc:docMk/>
            <pc:sldMk cId="3299586759" sldId="283"/>
            <ac:spMk id="2" creationId="{5B2FA377-2980-C7AB-0A24-1064F44A5BFC}"/>
          </ac:spMkLst>
        </pc:spChg>
        <pc:spChg chg="add mod">
          <ac:chgData name="俊源 黃" userId="80343d57092bbb1c" providerId="LiveId" clId="{9D638C32-C034-452C-9C5F-C9B519CBF813}" dt="2024-12-24T03:37:31.737" v="147" actId="2711"/>
          <ac:spMkLst>
            <pc:docMk/>
            <pc:sldMk cId="3299586759" sldId="283"/>
            <ac:spMk id="4" creationId="{D063C21F-32A7-F2E5-D1A2-AF42DF5BAD19}"/>
          </ac:spMkLst>
        </pc:spChg>
        <pc:spChg chg="mod">
          <ac:chgData name="俊源 黃" userId="80343d57092bbb1c" providerId="LiveId" clId="{9D638C32-C034-452C-9C5F-C9B519CBF813}" dt="2025-01-04T04:36:04.744" v="297" actId="20577"/>
          <ac:spMkLst>
            <pc:docMk/>
            <pc:sldMk cId="3299586759" sldId="283"/>
            <ac:spMk id="104" creationId="{0C746F01-0AE2-A6DD-1053-F6F7D32E6B8D}"/>
          </ac:spMkLst>
        </pc:spChg>
      </pc:sldChg>
      <pc:sldChg chg="addSp modSp mod">
        <pc:chgData name="俊源 黃" userId="80343d57092bbb1c" providerId="LiveId" clId="{9D638C32-C034-452C-9C5F-C9B519CBF813}" dt="2024-12-24T03:36:52.306" v="137" actId="2711"/>
        <pc:sldMkLst>
          <pc:docMk/>
          <pc:sldMk cId="3108830591" sldId="284"/>
        </pc:sldMkLst>
        <pc:spChg chg="add mod">
          <ac:chgData name="俊源 黃" userId="80343d57092bbb1c" providerId="LiveId" clId="{9D638C32-C034-452C-9C5F-C9B519CBF813}" dt="2024-12-24T03:36:52.306" v="137" actId="2711"/>
          <ac:spMkLst>
            <pc:docMk/>
            <pc:sldMk cId="3108830591" sldId="284"/>
            <ac:spMk id="3" creationId="{E96CF0D8-5F80-472D-0A60-04948AEDC563}"/>
          </ac:spMkLst>
        </pc:spChg>
        <pc:spChg chg="mod">
          <ac:chgData name="俊源 黃" userId="80343d57092bbb1c" providerId="LiveId" clId="{9D638C32-C034-452C-9C5F-C9B519CBF813}" dt="2024-12-24T03:36:52.306" v="137" actId="2711"/>
          <ac:spMkLst>
            <pc:docMk/>
            <pc:sldMk cId="3108830591" sldId="284"/>
            <ac:spMk id="104" creationId="{E0CC2D20-87FB-2235-151E-A2BE5EC73F3A}"/>
          </ac:spMkLst>
        </pc:spChg>
        <pc:picChg chg="mod">
          <ac:chgData name="俊源 黃" userId="80343d57092bbb1c" providerId="LiveId" clId="{9D638C32-C034-452C-9C5F-C9B519CBF813}" dt="2024-12-24T03:36:52.306" v="137" actId="2711"/>
          <ac:picMkLst>
            <pc:docMk/>
            <pc:sldMk cId="3108830591" sldId="284"/>
            <ac:picMk id="1026" creationId="{A33B4270-392E-3EA8-2E7C-73C6706276BC}"/>
          </ac:picMkLst>
        </pc:picChg>
      </pc:sldChg>
      <pc:sldChg chg="addSp modSp mod">
        <pc:chgData name="俊源 黃" userId="80343d57092bbb1c" providerId="LiveId" clId="{9D638C32-C034-452C-9C5F-C9B519CBF813}" dt="2024-12-24T03:37:12.787" v="142" actId="2711"/>
        <pc:sldMkLst>
          <pc:docMk/>
          <pc:sldMk cId="4161385530" sldId="285"/>
        </pc:sldMkLst>
        <pc:spChg chg="add mod">
          <ac:chgData name="俊源 黃" userId="80343d57092bbb1c" providerId="LiveId" clId="{9D638C32-C034-452C-9C5F-C9B519CBF813}" dt="2024-12-24T03:37:12.787" v="142" actId="2711"/>
          <ac:spMkLst>
            <pc:docMk/>
            <pc:sldMk cId="4161385530" sldId="285"/>
            <ac:spMk id="4" creationId="{5FE72850-A9B9-9EFB-6224-074D726FE8FC}"/>
          </ac:spMkLst>
        </pc:spChg>
        <pc:spChg chg="mod">
          <ac:chgData name="俊源 黃" userId="80343d57092bbb1c" providerId="LiveId" clId="{9D638C32-C034-452C-9C5F-C9B519CBF813}" dt="2024-12-24T03:37:12.787" v="142" actId="2711"/>
          <ac:spMkLst>
            <pc:docMk/>
            <pc:sldMk cId="4161385530" sldId="285"/>
            <ac:spMk id="104" creationId="{BFB812AD-707C-47A1-31FC-5B0415A24D97}"/>
          </ac:spMkLst>
        </pc:spChg>
      </pc:sldChg>
      <pc:sldChg chg="addSp modSp mod">
        <pc:chgData name="俊源 黃" userId="80343d57092bbb1c" providerId="LiveId" clId="{9D638C32-C034-452C-9C5F-C9B519CBF813}" dt="2024-12-24T03:37:20.592" v="144" actId="2711"/>
        <pc:sldMkLst>
          <pc:docMk/>
          <pc:sldMk cId="2777342530" sldId="286"/>
        </pc:sldMkLst>
        <pc:spChg chg="add mod">
          <ac:chgData name="俊源 黃" userId="80343d57092bbb1c" providerId="LiveId" clId="{9D638C32-C034-452C-9C5F-C9B519CBF813}" dt="2024-12-24T03:37:20.592" v="144" actId="2711"/>
          <ac:spMkLst>
            <pc:docMk/>
            <pc:sldMk cId="2777342530" sldId="286"/>
            <ac:spMk id="3" creationId="{C4F7BADE-843E-CDE5-D698-8003DD02F88E}"/>
          </ac:spMkLst>
        </pc:spChg>
        <pc:spChg chg="mod">
          <ac:chgData name="俊源 黃" userId="80343d57092bbb1c" providerId="LiveId" clId="{9D638C32-C034-452C-9C5F-C9B519CBF813}" dt="2024-12-24T03:37:20.592" v="144" actId="2711"/>
          <ac:spMkLst>
            <pc:docMk/>
            <pc:sldMk cId="2777342530" sldId="286"/>
            <ac:spMk id="8" creationId="{45AB14CF-1748-EDE7-7E14-74613399B48E}"/>
          </ac:spMkLst>
        </pc:spChg>
      </pc:sldChg>
      <pc:sldChg chg="addSp delSp modSp mod">
        <pc:chgData name="俊源 黃" userId="80343d57092bbb1c" providerId="LiveId" clId="{9D638C32-C034-452C-9C5F-C9B519CBF813}" dt="2024-12-24T04:47:24.476" v="234" actId="12788"/>
        <pc:sldMkLst>
          <pc:docMk/>
          <pc:sldMk cId="971634053" sldId="287"/>
        </pc:sldMkLst>
        <pc:spChg chg="add mod">
          <ac:chgData name="俊源 黃" userId="80343d57092bbb1c" providerId="LiveId" clId="{9D638C32-C034-452C-9C5F-C9B519CBF813}" dt="2024-12-24T03:37:05.242" v="140" actId="2711"/>
          <ac:spMkLst>
            <pc:docMk/>
            <pc:sldMk cId="971634053" sldId="287"/>
            <ac:spMk id="3" creationId="{2B7BD087-E863-58F8-DF9B-B243D94DE879}"/>
          </ac:spMkLst>
        </pc:spChg>
        <pc:spChg chg="mod">
          <ac:chgData name="俊源 黃" userId="80343d57092bbb1c" providerId="LiveId" clId="{9D638C32-C034-452C-9C5F-C9B519CBF813}" dt="2024-12-24T03:37:05.242" v="140" actId="2711"/>
          <ac:spMkLst>
            <pc:docMk/>
            <pc:sldMk cId="971634053" sldId="287"/>
            <ac:spMk id="104" creationId="{93A0F345-5169-C3DE-9576-0180EE541D70}"/>
          </ac:spMkLst>
        </pc:spChg>
        <pc:picChg chg="add mod modCrop">
          <ac:chgData name="俊源 黃" userId="80343d57092bbb1c" providerId="LiveId" clId="{9D638C32-C034-452C-9C5F-C9B519CBF813}" dt="2024-12-24T04:47:24.476" v="234" actId="12788"/>
          <ac:picMkLst>
            <pc:docMk/>
            <pc:sldMk cId="971634053" sldId="287"/>
            <ac:picMk id="7" creationId="{4B92DFCA-ED20-526D-E2C9-DF5834B4E10F}"/>
          </ac:picMkLst>
        </pc:picChg>
      </pc:sldChg>
      <pc:sldChg chg="addSp delSp modSp mod">
        <pc:chgData name="俊源 黃" userId="80343d57092bbb1c" providerId="LiveId" clId="{9D638C32-C034-452C-9C5F-C9B519CBF813}" dt="2024-12-24T04:48:03.341" v="242" actId="12788"/>
        <pc:sldMkLst>
          <pc:docMk/>
          <pc:sldMk cId="2410397186" sldId="288"/>
        </pc:sldMkLst>
        <pc:spChg chg="add mod">
          <ac:chgData name="俊源 黃" userId="80343d57092bbb1c" providerId="LiveId" clId="{9D638C32-C034-452C-9C5F-C9B519CBF813}" dt="2024-12-24T03:37:09.144" v="141" actId="2711"/>
          <ac:spMkLst>
            <pc:docMk/>
            <pc:sldMk cId="2410397186" sldId="288"/>
            <ac:spMk id="3" creationId="{9F729951-1215-ED59-52D8-F5D319645EF3}"/>
          </ac:spMkLst>
        </pc:spChg>
        <pc:spChg chg="mod">
          <ac:chgData name="俊源 黃" userId="80343d57092bbb1c" providerId="LiveId" clId="{9D638C32-C034-452C-9C5F-C9B519CBF813}" dt="2024-12-24T03:37:09.144" v="141" actId="2711"/>
          <ac:spMkLst>
            <pc:docMk/>
            <pc:sldMk cId="2410397186" sldId="288"/>
            <ac:spMk id="104" creationId="{D5CD967E-549D-0070-FD4A-8BF08F11E157}"/>
          </ac:spMkLst>
        </pc:spChg>
        <pc:picChg chg="add mod modCrop">
          <ac:chgData name="俊源 黃" userId="80343d57092bbb1c" providerId="LiveId" clId="{9D638C32-C034-452C-9C5F-C9B519CBF813}" dt="2024-12-24T04:48:03.341" v="242" actId="12788"/>
          <ac:picMkLst>
            <pc:docMk/>
            <pc:sldMk cId="2410397186" sldId="288"/>
            <ac:picMk id="4" creationId="{D64B3FED-365F-D574-0F3E-5A6C91D2B966}"/>
          </ac:picMkLst>
        </pc:picChg>
      </pc:sldChg>
      <pc:sldChg chg="addSp modSp mod">
        <pc:chgData name="俊源 黃" userId="80343d57092bbb1c" providerId="LiveId" clId="{9D638C32-C034-452C-9C5F-C9B519CBF813}" dt="2024-12-24T03:37:46.600" v="151" actId="2711"/>
        <pc:sldMkLst>
          <pc:docMk/>
          <pc:sldMk cId="2432379815" sldId="289"/>
        </pc:sldMkLst>
        <pc:spChg chg="add mod">
          <ac:chgData name="俊源 黃" userId="80343d57092bbb1c" providerId="LiveId" clId="{9D638C32-C034-452C-9C5F-C9B519CBF813}" dt="2024-12-24T03:37:46.600" v="151" actId="2711"/>
          <ac:spMkLst>
            <pc:docMk/>
            <pc:sldMk cId="2432379815" sldId="289"/>
            <ac:spMk id="4" creationId="{71AA94EC-BC72-70EB-D158-9D322C6E32C9}"/>
          </ac:spMkLst>
        </pc:spChg>
        <pc:spChg chg="mod">
          <ac:chgData name="俊源 黃" userId="80343d57092bbb1c" providerId="LiveId" clId="{9D638C32-C034-452C-9C5F-C9B519CBF813}" dt="2024-12-24T03:37:46.600" v="151" actId="2711"/>
          <ac:spMkLst>
            <pc:docMk/>
            <pc:sldMk cId="2432379815" sldId="289"/>
            <ac:spMk id="104" creationId="{EAC75C62-66A2-6F64-B9BC-79111FB613AE}"/>
          </ac:spMkLst>
        </pc:spChg>
      </pc:sldChg>
      <pc:sldChg chg="addSp modSp mod">
        <pc:chgData name="俊源 黃" userId="80343d57092bbb1c" providerId="LiveId" clId="{9D638C32-C034-452C-9C5F-C9B519CBF813}" dt="2024-12-24T03:37:50.427" v="152" actId="2711"/>
        <pc:sldMkLst>
          <pc:docMk/>
          <pc:sldMk cId="2139179731" sldId="290"/>
        </pc:sldMkLst>
        <pc:spChg chg="add mod">
          <ac:chgData name="俊源 黃" userId="80343d57092bbb1c" providerId="LiveId" clId="{9D638C32-C034-452C-9C5F-C9B519CBF813}" dt="2024-12-24T03:37:50.427" v="152" actId="2711"/>
          <ac:spMkLst>
            <pc:docMk/>
            <pc:sldMk cId="2139179731" sldId="290"/>
            <ac:spMk id="3" creationId="{09B3E9CC-CE18-FB17-D6A9-134BA9A7745D}"/>
          </ac:spMkLst>
        </pc:spChg>
        <pc:spChg chg="mod">
          <ac:chgData name="俊源 黃" userId="80343d57092bbb1c" providerId="LiveId" clId="{9D638C32-C034-452C-9C5F-C9B519CBF813}" dt="2024-12-24T03:37:50.427" v="152" actId="2711"/>
          <ac:spMkLst>
            <pc:docMk/>
            <pc:sldMk cId="2139179731" sldId="290"/>
            <ac:spMk id="104" creationId="{179F8022-846C-7EAA-5E58-777DFA76FE46}"/>
          </ac:spMkLst>
        </pc:spChg>
      </pc:sldChg>
      <pc:sldChg chg="addSp modSp mod">
        <pc:chgData name="俊源 黃" userId="80343d57092bbb1c" providerId="LiveId" clId="{9D638C32-C034-452C-9C5F-C9B519CBF813}" dt="2024-12-24T04:43:59.303" v="213" actId="20577"/>
        <pc:sldMkLst>
          <pc:docMk/>
          <pc:sldMk cId="1954048468" sldId="291"/>
        </pc:sldMkLst>
        <pc:spChg chg="add mod">
          <ac:chgData name="俊源 黃" userId="80343d57092bbb1c" providerId="LiveId" clId="{9D638C32-C034-452C-9C5F-C9B519CBF813}" dt="2024-12-24T03:37:57.837" v="154" actId="2711"/>
          <ac:spMkLst>
            <pc:docMk/>
            <pc:sldMk cId="1954048468" sldId="291"/>
            <ac:spMk id="4" creationId="{80141300-8154-27EB-462C-46B2A872D455}"/>
          </ac:spMkLst>
        </pc:spChg>
        <pc:spChg chg="mod">
          <ac:chgData name="俊源 黃" userId="80343d57092bbb1c" providerId="LiveId" clId="{9D638C32-C034-452C-9C5F-C9B519CBF813}" dt="2024-12-24T04:43:59.303" v="213" actId="20577"/>
          <ac:spMkLst>
            <pc:docMk/>
            <pc:sldMk cId="1954048468" sldId="291"/>
            <ac:spMk id="5" creationId="{0E9E6C7F-13C8-5351-BE86-BA86B51A782D}"/>
          </ac:spMkLst>
        </pc:spChg>
        <pc:spChg chg="mod">
          <ac:chgData name="俊源 黃" userId="80343d57092bbb1c" providerId="LiveId" clId="{9D638C32-C034-452C-9C5F-C9B519CBF813}" dt="2024-12-24T03:37:57.837" v="154" actId="2711"/>
          <ac:spMkLst>
            <pc:docMk/>
            <pc:sldMk cId="1954048468" sldId="291"/>
            <ac:spMk id="104" creationId="{E8DB474A-0C54-F705-8BE7-3B85BA49E442}"/>
          </ac:spMkLst>
        </pc:spChg>
      </pc:sldChg>
      <pc:sldChg chg="addSp modSp mod">
        <pc:chgData name="俊源 黃" userId="80343d57092bbb1c" providerId="LiveId" clId="{9D638C32-C034-452C-9C5F-C9B519CBF813}" dt="2024-12-24T03:37:54.197" v="153" actId="2711"/>
        <pc:sldMkLst>
          <pc:docMk/>
          <pc:sldMk cId="764101955" sldId="292"/>
        </pc:sldMkLst>
        <pc:spChg chg="add mod">
          <ac:chgData name="俊源 黃" userId="80343d57092bbb1c" providerId="LiveId" clId="{9D638C32-C034-452C-9C5F-C9B519CBF813}" dt="2024-12-24T03:37:54.197" v="153" actId="2711"/>
          <ac:spMkLst>
            <pc:docMk/>
            <pc:sldMk cId="764101955" sldId="292"/>
            <ac:spMk id="5" creationId="{385D8D1E-E596-19BB-ACD5-C56D39A9AF4B}"/>
          </ac:spMkLst>
        </pc:spChg>
        <pc:spChg chg="mod">
          <ac:chgData name="俊源 黃" userId="80343d57092bbb1c" providerId="LiveId" clId="{9D638C32-C034-452C-9C5F-C9B519CBF813}" dt="2024-12-24T03:37:54.197" v="153" actId="2711"/>
          <ac:spMkLst>
            <pc:docMk/>
            <pc:sldMk cId="764101955" sldId="292"/>
            <ac:spMk id="104" creationId="{2AE315F8-6E1B-2BA9-12E2-7C9B669BB928}"/>
          </ac:spMkLst>
        </pc:spChg>
      </pc:sldChg>
      <pc:sldChg chg="addSp modSp mod">
        <pc:chgData name="俊源 黃" userId="80343d57092bbb1c" providerId="LiveId" clId="{9D638C32-C034-452C-9C5F-C9B519CBF813}" dt="2024-12-24T03:37:28.124" v="146" actId="2711"/>
        <pc:sldMkLst>
          <pc:docMk/>
          <pc:sldMk cId="1109397532" sldId="293"/>
        </pc:sldMkLst>
        <pc:spChg chg="add mod">
          <ac:chgData name="俊源 黃" userId="80343d57092bbb1c" providerId="LiveId" clId="{9D638C32-C034-452C-9C5F-C9B519CBF813}" dt="2024-12-24T03:37:28.124" v="146" actId="2711"/>
          <ac:spMkLst>
            <pc:docMk/>
            <pc:sldMk cId="1109397532" sldId="293"/>
            <ac:spMk id="3" creationId="{6649ABBE-3625-A085-8C70-F5EABB4CC073}"/>
          </ac:spMkLst>
        </pc:spChg>
        <pc:spChg chg="mod">
          <ac:chgData name="俊源 黃" userId="80343d57092bbb1c" providerId="LiveId" clId="{9D638C32-C034-452C-9C5F-C9B519CBF813}" dt="2024-12-24T03:37:28.124" v="146" actId="2711"/>
          <ac:spMkLst>
            <pc:docMk/>
            <pc:sldMk cId="1109397532" sldId="293"/>
            <ac:spMk id="104" creationId="{EEC90429-AA8D-86F6-2C99-0B5DDB655655}"/>
          </ac:spMkLst>
        </pc:spChg>
      </pc:sldChg>
      <pc:sldChg chg="addSp modSp mod">
        <pc:chgData name="俊源 黃" userId="80343d57092bbb1c" providerId="LiveId" clId="{9D638C32-C034-452C-9C5F-C9B519CBF813}" dt="2024-12-24T03:37:24.503" v="145" actId="2711"/>
        <pc:sldMkLst>
          <pc:docMk/>
          <pc:sldMk cId="2283341694" sldId="294"/>
        </pc:sldMkLst>
        <pc:spChg chg="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2" creationId="{476010BE-D788-E8CB-811A-14BBC2DCA2D5}"/>
          </ac:spMkLst>
        </pc:spChg>
        <pc:spChg chg="add 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4" creationId="{4F7914BA-523C-E58D-F5B3-D000C7136E2A}"/>
          </ac:spMkLst>
        </pc:spChg>
        <pc:spChg chg="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8" creationId="{58A64E11-99A8-D72A-E877-49E45AF074FC}"/>
          </ac:spMkLst>
        </pc:spChg>
      </pc:sldChg>
      <pc:sldChg chg="addSp modSp mod">
        <pc:chgData name="俊源 黃" userId="80343d57092bbb1c" providerId="LiveId" clId="{9D638C32-C034-452C-9C5F-C9B519CBF813}" dt="2024-12-24T03:37:01.131" v="139" actId="2711"/>
        <pc:sldMkLst>
          <pc:docMk/>
          <pc:sldMk cId="3060413394" sldId="295"/>
        </pc:sldMkLst>
        <pc:spChg chg="add mod">
          <ac:chgData name="俊源 黃" userId="80343d57092bbb1c" providerId="LiveId" clId="{9D638C32-C034-452C-9C5F-C9B519CBF813}" dt="2024-12-24T03:37:01.131" v="139" actId="2711"/>
          <ac:spMkLst>
            <pc:docMk/>
            <pc:sldMk cId="3060413394" sldId="295"/>
            <ac:spMk id="3" creationId="{4B9581CD-8E16-77CE-E370-FCA1BE4F9502}"/>
          </ac:spMkLst>
        </pc:spChg>
        <pc:spChg chg="mod">
          <ac:chgData name="俊源 黃" userId="80343d57092bbb1c" providerId="LiveId" clId="{9D638C32-C034-452C-9C5F-C9B519CBF813}" dt="2024-12-24T03:37:01.131" v="139" actId="2711"/>
          <ac:spMkLst>
            <pc:docMk/>
            <pc:sldMk cId="3060413394" sldId="295"/>
            <ac:spMk id="104" creationId="{DABDD670-65BE-3D94-49F6-64C43BAE3206}"/>
          </ac:spMkLst>
        </pc:sp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6" creationId="{9AB95C0B-78F0-070E-BE5F-ABFABCB2E84F}"/>
          </ac:picMkLst>
        </pc:pic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10" creationId="{F0624920-87F9-FA74-A762-1A961B3BBBAD}"/>
          </ac:picMkLst>
        </pc:pic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12" creationId="{74CB332D-3AA3-8730-2824-90B5F4210449}"/>
          </ac:picMkLst>
        </pc:picChg>
      </pc:sldChg>
      <pc:sldChg chg="addSp delSp modSp mod">
        <pc:chgData name="俊源 黃" userId="80343d57092bbb1c" providerId="LiveId" clId="{9D638C32-C034-452C-9C5F-C9B519CBF813}" dt="2024-12-24T04:51:28.571" v="257" actId="478"/>
        <pc:sldMkLst>
          <pc:docMk/>
          <pc:sldMk cId="1651019423" sldId="296"/>
        </pc:sldMkLst>
        <pc:spChg chg="add mod">
          <ac:chgData name="俊源 黃" userId="80343d57092bbb1c" providerId="LiveId" clId="{9D638C32-C034-452C-9C5F-C9B519CBF813}" dt="2024-12-24T03:36:56.820" v="138" actId="2711"/>
          <ac:spMkLst>
            <pc:docMk/>
            <pc:sldMk cId="1651019423" sldId="296"/>
            <ac:spMk id="4" creationId="{848D78AC-9F4B-B14C-C8AF-D694EED0A29A}"/>
          </ac:spMkLst>
        </pc:spChg>
        <pc:spChg chg="mod">
          <ac:chgData name="俊源 黃" userId="80343d57092bbb1c" providerId="LiveId" clId="{9D638C32-C034-452C-9C5F-C9B519CBF813}" dt="2024-12-24T03:36:56.820" v="138" actId="2711"/>
          <ac:spMkLst>
            <pc:docMk/>
            <pc:sldMk cId="1651019423" sldId="296"/>
            <ac:spMk id="104" creationId="{F8DDB64F-0664-8187-84B4-CE37262B2AEB}"/>
          </ac:spMkLst>
        </pc:spChg>
        <pc:picChg chg="add mod ord modCrop">
          <ac:chgData name="俊源 黃" userId="80343d57092bbb1c" providerId="LiveId" clId="{9D638C32-C034-452C-9C5F-C9B519CBF813}" dt="2024-12-24T04:51:25.581" v="256" actId="167"/>
          <ac:picMkLst>
            <pc:docMk/>
            <pc:sldMk cId="1651019423" sldId="296"/>
            <ac:picMk id="5" creationId="{18EEE637-7664-56E9-F0E5-C1BB5F711091}"/>
          </ac:picMkLst>
        </pc:picChg>
      </pc:sldChg>
      <pc:sldChg chg="addSp delSp modSp add mod">
        <pc:chgData name="俊源 黃" userId="80343d57092bbb1c" providerId="LiveId" clId="{9D638C32-C034-452C-9C5F-C9B519CBF813}" dt="2025-01-04T04:35:48.798" v="285" actId="12788"/>
        <pc:sldMkLst>
          <pc:docMk/>
          <pc:sldMk cId="544805775" sldId="297"/>
        </pc:sldMkLst>
        <pc:spChg chg="mod">
          <ac:chgData name="俊源 黃" userId="80343d57092bbb1c" providerId="LiveId" clId="{9D638C32-C034-452C-9C5F-C9B519CBF813}" dt="2025-01-04T04:33:56.702" v="275" actId="27636"/>
          <ac:spMkLst>
            <pc:docMk/>
            <pc:sldMk cId="544805775" sldId="297"/>
            <ac:spMk id="104" creationId="{FA774636-6D4F-ADB4-84FF-94E3214BACC3}"/>
          </ac:spMkLst>
        </pc:spChg>
        <pc:picChg chg="add mod modCrop">
          <ac:chgData name="俊源 黃" userId="80343d57092bbb1c" providerId="LiveId" clId="{9D638C32-C034-452C-9C5F-C9B519CBF813}" dt="2025-01-04T04:35:48.798" v="285" actId="12788"/>
          <ac:picMkLst>
            <pc:docMk/>
            <pc:sldMk cId="544805775" sldId="297"/>
            <ac:picMk id="4" creationId="{75690B28-F01E-EC73-B0CD-C8F7CB2F5A47}"/>
          </ac:picMkLst>
        </pc:picChg>
        <pc:picChg chg="del">
          <ac:chgData name="俊源 黃" userId="80343d57092bbb1c" providerId="LiveId" clId="{9D638C32-C034-452C-9C5F-C9B519CBF813}" dt="2025-01-04T04:35:42.338" v="284" actId="478"/>
          <ac:picMkLst>
            <pc:docMk/>
            <pc:sldMk cId="544805775" sldId="297"/>
            <ac:picMk id="6" creationId="{433D9BC2-6984-97F2-C90B-127822F5A6C1}"/>
          </ac:picMkLst>
        </pc:picChg>
      </pc:sldChg>
      <pc:sldChg chg="addSp delSp modSp add mod">
        <pc:chgData name="俊源 黃" userId="80343d57092bbb1c" providerId="LiveId" clId="{9D638C32-C034-452C-9C5F-C9B519CBF813}" dt="2025-01-04T04:46:05.917" v="523" actId="12789"/>
        <pc:sldMkLst>
          <pc:docMk/>
          <pc:sldMk cId="3964761369" sldId="298"/>
        </pc:sldMkLst>
        <pc:spChg chg="mod">
          <ac:chgData name="俊源 黃" userId="80343d57092bbb1c" providerId="LiveId" clId="{9D638C32-C034-452C-9C5F-C9B519CBF813}" dt="2025-01-04T04:44:50.716" v="513" actId="6549"/>
          <ac:spMkLst>
            <pc:docMk/>
            <pc:sldMk cId="3964761369" sldId="298"/>
            <ac:spMk id="104" creationId="{73F593D7-5D4F-862B-C848-4A28B33B0DFA}"/>
          </ac:spMkLst>
        </pc:spChg>
        <pc:picChg chg="add mod modCrop">
          <ac:chgData name="俊源 黃" userId="80343d57092bbb1c" providerId="LiveId" clId="{9D638C32-C034-452C-9C5F-C9B519CBF813}" dt="2025-01-04T04:46:05.917" v="523" actId="12789"/>
          <ac:picMkLst>
            <pc:docMk/>
            <pc:sldMk cId="3964761369" sldId="298"/>
            <ac:picMk id="3" creationId="{FE0903D0-A9DD-C2CF-BFC5-B2F31C2FB229}"/>
          </ac:picMkLst>
        </pc:picChg>
        <pc:picChg chg="del">
          <ac:chgData name="俊源 黃" userId="80343d57092bbb1c" providerId="LiveId" clId="{9D638C32-C034-452C-9C5F-C9B519CBF813}" dt="2025-01-04T04:44:56.692" v="515" actId="478"/>
          <ac:picMkLst>
            <pc:docMk/>
            <pc:sldMk cId="3964761369" sldId="298"/>
            <ac:picMk id="5" creationId="{D52F13E9-230E-8116-0729-B8BC848884AB}"/>
          </ac:picMkLst>
        </pc:picChg>
        <pc:picChg chg="add del mod">
          <ac:chgData name="俊源 黃" userId="80343d57092bbb1c" providerId="LiveId" clId="{9D638C32-C034-452C-9C5F-C9B519CBF813}" dt="2025-01-04T04:45:58.183" v="521" actId="478"/>
          <ac:picMkLst>
            <pc:docMk/>
            <pc:sldMk cId="3964761369" sldId="298"/>
            <ac:picMk id="6" creationId="{8E03ECD9-898C-F69E-4848-106CD4CC00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FC0B9AD-84DE-85F8-7A5B-39C354D0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2824B4E4-F14D-3DA7-F804-F38D9ECE5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B4C7D16-820E-C57D-E736-E22013D65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73FB131-43A5-80D1-1FF5-9C8ADF802F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0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A1AAAB-6E83-2DDA-2C9B-9DA1D00B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D1CCAAC-1EE2-DF3F-EB0C-1DDEDCC1E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0D1E60F-0079-180C-9A84-D60EFDB32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F6F8214-BB01-3F28-F2FC-FDC8B9E0CA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F137984-4671-F2ED-5E68-02712C52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84F8CC1-FB04-20CF-ED90-D96B23E43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ABDC5D6-77FA-4B91-76DD-C730585EA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018D263-98BA-F5BA-CA44-C4E7E1101D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65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78FEC17-5243-BC3A-E931-B14BA1A1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C700300-BA88-923B-5EEC-EF78DF8FD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C8E4D3B-A572-1246-8142-0A5B33D0A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5DB1174-1D4A-05F5-D1EC-2B9BFC92E4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50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BB9D075-A059-ED9B-3CDA-91344A2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4174DFF-4ECB-DBE1-E327-A6FCB2E6E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875FF76-E836-8F7A-8083-B572DEC78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512C067-854C-FB7D-6A37-BF891C2FC6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12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55CAD07-ACDF-4A82-D6FA-58D08E88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5981B03-E2A3-C533-EAD7-0DCDDF6BE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4D6593D-BEC4-E108-1D04-9B978D6EC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6985BF0E-E8B1-2211-6073-98D1B4BBB0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26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6A723A3-6583-DE38-4BD7-7B0B1B6A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3793A57-30F9-D8CC-1F9E-3D85C46E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790F0CB-12C5-B345-B2AF-213CE37ED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E3DCFB2-12DB-360F-1103-A6C3C09A6D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22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E2CE7B1-6856-B3BE-1087-F4CF2674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5C4EA75-7D11-55C2-0AA9-5BD8D3713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599EA5A-8728-F110-CA97-5DE533D19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A443949-C809-F034-1BEC-C85FC13782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058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F0378E7-C3A1-2016-76C8-94D15405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5FC4D0F-2E56-7514-86A9-32A1D57662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4180B7A-318D-7E24-370D-B3CAD4FFA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F8FA669-72A5-8155-E62C-466996E43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417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385903-99CA-39E0-A4E0-81D52C2D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4CA9345-750D-ACDE-F218-F7F808463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006B45C-8D11-8664-7EE2-DA0512A2E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9F2AC3C-8E70-0526-33BA-87CB9131EB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52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EDC9FAE-9605-8A63-79A9-15D8881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ED7BC2D-2ECB-145B-5511-0A058825F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1E1078A-2E6E-4996-F249-CA141073F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E414361-DF4F-D238-8F80-32E31B0F7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010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66C7611-E736-8F99-10BE-D50B5F83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0519651-CD87-A73F-BC0C-1F1EA05CF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0C5C940-BB0B-E371-B0B8-E1613D9F9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2DD8EA6-5670-4C38-05EE-F6D0BA8491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38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154A43B-5FFE-4ED0-C766-41F28D54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FF6753F-A8E0-2007-B6D3-09AF7553E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C9D4A31-9B46-DF9E-E127-437B6D07A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8C124DD-822B-E056-B260-C479421C7C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060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25ECB6A-1DA0-3B50-420F-86C2E145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6F8EF8C-DB74-8972-9717-518E5A61B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9C45FD1-7ED9-C3F1-CE8E-CB315C752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14931CA-231F-70D2-AB3E-4706E538A2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98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04C636-C07F-8C40-6CF2-371B2964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FCA25C2-8B61-4C45-EE08-0C06C3E6E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D84693D4-83B9-7CD5-53D2-E7AE5D716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49C6CEA-09A1-D6FA-D2D7-2FEB8CE6B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04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0E9F0B-A477-D397-2BA3-20467219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CB1FC57-BC0E-9D69-C9D7-E99F0D4FE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5BB4AEB-3C13-6DE3-F37E-22953CADF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BC0F1519-351D-D4C2-121E-586D454F87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93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D48C1B1-D26C-C4E9-630C-5B25E2D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777987A-DFDE-553F-2D88-70453BE9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F371AD9-CD4C-21FA-8540-6C4F6CCC2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9E616717-F8D3-3188-A7A9-CE9D7F8D68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658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49484D0-0AFC-B146-8164-B5272F07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CE2E739-034F-D978-9128-533195437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D12ABD8-470B-A31E-1D57-86B3C2043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E0F26E0-D373-E74E-567E-28542DAAE6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08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2595EA-C41E-E0D9-BF2C-91A6E102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3C32772-B669-8DC1-6516-FBA4982C9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4505916-4229-FFE3-0111-7248A1B2F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F6D6BFE-7EC1-AEAC-471B-1CC3DE4423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4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A31AB3A-11C8-D142-CE19-B6ED0AE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65CAB7B-4180-B3B7-025B-5296BC1E4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E3FE470-5121-B60E-8668-72DEC091F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4EBD37D-4618-3945-FFE1-92D9950616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63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B2DFC4-433F-6BE1-BA0D-64AB30CB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304558B-8E0D-63A8-C21E-66F579C40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6D00F4F9-6018-66B8-CFC7-8E1DADDC0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26FC63D-E2B6-F130-9BE6-5868E18AF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83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1CC5919-582E-ED20-BFC9-8EBAFD2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C7B83C1-9307-CA66-C68D-8638BC06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F0D7310-5252-3202-ADB7-A7E5DFE2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E2D0123-504F-1EA5-642D-29879D909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04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276E653-0665-A138-EF72-11B3CDAB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A112D849-29E7-AFDF-AD08-5C2AC65E6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34511B6-67B9-2CAA-8D8A-348975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DE1375C-2AFE-0BB9-FEE7-21A76989F8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63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0DC8116-8EF6-64F3-F9DA-3E0E9DA6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EDFD54FD-DA5C-6033-2B23-9645FF470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681B5115-27DC-C569-4D85-A3C2B8520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DEF8FB3-A2FB-B984-E74F-4C289EA524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4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1978661" y="3733800"/>
            <a:ext cx="82296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4060138" y="-859736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81851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2152651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1981201" y="402040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OwO/pricescout_backen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Noto Sans TC" panose="020B0200000000000000" pitchFamily="34" charset="-120"/>
              <a:ea typeface="Noto Sans TC" panose="020B0200000000000000" pitchFamily="34" charset="-120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243840" y="256542"/>
            <a:ext cx="11704320" cy="63652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95" name="Google Shape;95;p13"/>
          <p:cNvCxnSpPr/>
          <p:nvPr/>
        </p:nvCxnSpPr>
        <p:spPr>
          <a:xfrm>
            <a:off x="1978662" y="545896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</a:pPr>
            <a:r>
              <a:rPr lang="zh-TW" sz="66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生鮮</a:t>
            </a:r>
            <a:r>
              <a:rPr lang="zh-TW" altLang="en-US" sz="66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食品比價網站</a:t>
            </a:r>
            <a:endParaRPr sz="6600" dirty="0">
              <a:solidFill>
                <a:schemeClr val="accent1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01257128 黃俊源  01257111翁世華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t="23136" b="23136"/>
          <a:stretch/>
        </p:blipFill>
        <p:spPr>
          <a:xfrm>
            <a:off x="243205" y="257174"/>
            <a:ext cx="11707200" cy="37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84FFFF-A949-294F-F84E-0BD736C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ABDD670-65BE-3D94-49F6-64C43BAE3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RWD 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</a:p>
        </p:txBody>
      </p:sp>
      <p:pic>
        <p:nvPicPr>
          <p:cNvPr id="6" name="圖片 5" descr="一張含有 文字, 螢幕擷取畫面, 水果, 軟體 的圖片&#10;&#10;自動產生的描述">
            <a:extLst>
              <a:ext uri="{FF2B5EF4-FFF2-40B4-BE49-F238E27FC236}">
                <a16:creationId xmlns:a16="http://schemas.microsoft.com/office/drawing/2014/main" id="{9AB95C0B-78F0-070E-BE5F-ABFABCB2E8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246" y="1610216"/>
            <a:ext cx="2188562" cy="4858526"/>
          </a:xfrm>
          <a:prstGeom prst="rect">
            <a:avLst/>
          </a:prstGeom>
        </p:spPr>
      </p:pic>
      <p:pic>
        <p:nvPicPr>
          <p:cNvPr id="10" name="圖片 9" descr="一張含有 文字, 螢幕擷取畫面, 水果, 食物 的圖片&#10;&#10;自動產生的描述">
            <a:extLst>
              <a:ext uri="{FF2B5EF4-FFF2-40B4-BE49-F238E27FC236}">
                <a16:creationId xmlns:a16="http://schemas.microsoft.com/office/drawing/2014/main" id="{F0624920-87F9-FA74-A762-1A961B3BBB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528" y="1608742"/>
            <a:ext cx="2189226" cy="4860000"/>
          </a:xfrm>
          <a:prstGeom prst="rect">
            <a:avLst/>
          </a:prstGeom>
        </p:spPr>
      </p:pic>
      <p:pic>
        <p:nvPicPr>
          <p:cNvPr id="12" name="圖片 11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74CB332D-3AA3-8730-2824-90B5F42104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055" y="1608742"/>
            <a:ext cx="2189226" cy="4860000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4B9581CD-8E16-77CE-E370-FCA1BE4F95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10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41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E933C04-6232-D060-A502-3F53AF76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93A0F345-5169-C3DE-9576-0180EE541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商品顯示模式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2B7BD087-E863-58F8-DF9B-B243D94DE8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11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7" name="圖片 6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4B92DFCA-ED20-526D-E2C9-DF5834B4E10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7B1934C-05A3-F111-6D93-3454C4F9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5CD967E-549D-0070-FD4A-8BF08F11E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商品顯示模式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9F729951-1215-ED59-52D8-F5D31964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4" name="圖片 3" descr="一張含有 文字, 食物, 蔬菜 的圖片&#10;&#10;自動產生的描述">
            <a:extLst>
              <a:ext uri="{FF2B5EF4-FFF2-40B4-BE49-F238E27FC236}">
                <a16:creationId xmlns:a16="http://schemas.microsoft.com/office/drawing/2014/main" id="{D64B3FED-365F-D574-0F3E-5A6C91D2B9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000" y="1440000"/>
            <a:ext cx="8640000" cy="50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1C96175-6C4D-5276-A293-4BAC936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BFB812AD-707C-47A1-31FC-5B0415A24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820F39-F27A-780E-B826-148BB533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62890"/>
            <a:ext cx="8640000" cy="598899"/>
          </a:xfrm>
          <a:prstGeom prst="rect">
            <a:avLst/>
          </a:prstGeom>
        </p:spPr>
      </p:pic>
      <p:pic>
        <p:nvPicPr>
          <p:cNvPr id="10" name="圖片 9" descr="一張含有 文字, 瓶子, 蔬菜, 食物群 的圖片&#10;&#10;自動產生的描述">
            <a:extLst>
              <a:ext uri="{FF2B5EF4-FFF2-40B4-BE49-F238E27FC236}">
                <a16:creationId xmlns:a16="http://schemas.microsoft.com/office/drawing/2014/main" id="{92BBB45C-CDCC-64B9-27EC-3D9B1CB4A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6000" y="2733568"/>
            <a:ext cx="5760000" cy="3600000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5FE72850-A9B9-9EFB-6224-074D726FE8F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38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B279C0E-7A23-28CF-D190-253BFA40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012C6883-2A23-4E4E-13BD-7C693A8D9FA9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13" name="圖片 12" descr="一張含有 文字, 功能表, 螢幕擷取畫面, 食物 的圖片&#10;&#10;自動產生的描述">
            <a:extLst>
              <a:ext uri="{FF2B5EF4-FFF2-40B4-BE49-F238E27FC236}">
                <a16:creationId xmlns:a16="http://schemas.microsoft.com/office/drawing/2014/main" id="{9F1AB39B-7635-FDEF-1912-6361248B56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000" y="1696003"/>
            <a:ext cx="4320000" cy="4319999"/>
          </a:xfrm>
          <a:prstGeom prst="rect">
            <a:avLst/>
          </a:prstGeom>
        </p:spPr>
      </p:pic>
      <p:pic>
        <p:nvPicPr>
          <p:cNvPr id="15" name="圖片 14" descr="一張含有 文字, 蔬菜, 天然食品, 水果 的圖片&#10;&#10;自動產生的描述">
            <a:extLst>
              <a:ext uri="{FF2B5EF4-FFF2-40B4-BE49-F238E27FC236}">
                <a16:creationId xmlns:a16="http://schemas.microsoft.com/office/drawing/2014/main" id="{77CBBA2A-BE7A-7FEF-D095-BDFF9AEFAD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727"/>
          <a:stretch/>
        </p:blipFill>
        <p:spPr>
          <a:xfrm>
            <a:off x="1536000" y="1696003"/>
            <a:ext cx="4320000" cy="4319999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34774663-FFE8-71C9-87F4-034FE8F8C4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14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034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D86684D-DCDB-84E9-5717-F4C63F5D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45AB14CF-1748-EDE7-7E14-74613399B48E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65D1973-7129-9873-F054-E50156AA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30455"/>
            <a:ext cx="8640000" cy="3397091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C4F7BADE-843E-CDE5-D698-8003DD02F8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4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870F00F-E7C5-8C00-FC72-0C1CBD12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58A64E11-99A8-D72A-E877-49E45AF074FC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476010BE-D788-E8CB-811A-14BBC2DCA2D5}"/>
              </a:ext>
            </a:extLst>
          </p:cNvPr>
          <p:cNvSpPr txBox="1"/>
          <p:nvPr/>
        </p:nvSpPr>
        <p:spPr>
          <a:xfrm>
            <a:off x="1056000" y="1440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更高級的搜尋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使用空格來表示多個關鍵字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lvl="3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高 菜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→ 商品名稱包含「高」和「菜」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“-”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來排除關鍵字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高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-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菜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→ 商品名稱包含「高」，但不包含「菜」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4F7914BA-523C-E58D-F5B3-D000C7136E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16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34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D355E26-69F1-68A0-BED0-6523E534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FD78DBD-1C40-E90B-5065-674DA59C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10217"/>
            <a:ext cx="8640000" cy="4858523"/>
          </a:xfrm>
          <a:prstGeom prst="rect">
            <a:avLst/>
          </a:prstGeom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EC90429-AA8D-86F6-2C99-0B5DDB65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404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Not Found 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處理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6649ABBE-3625-A085-8C70-F5EABB4CC0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17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39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F01A8D0-B394-C66A-F38E-64ABACD52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FA774636-6D4F-ADB4-84FF-94E3214BA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深色模式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678B0530-7F22-5A0F-E669-AEBC10E345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18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75690B28-F01E-EC73-B0CD-C8F7CB2F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667"/>
          <a:stretch/>
        </p:blipFill>
        <p:spPr>
          <a:xfrm>
            <a:off x="1776000" y="1610217"/>
            <a:ext cx="8640000" cy="48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0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F2047C9-AB97-4192-E820-DBBD2A08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5B2FA377-2980-C7AB-0A24-1064F44A5BFC}"/>
              </a:ext>
            </a:extLst>
          </p:cNvPr>
          <p:cNvSpPr txBox="1"/>
          <p:nvPr/>
        </p:nvSpPr>
        <p:spPr>
          <a:xfrm>
            <a:off x="1056000" y="1440000"/>
            <a:ext cx="100800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使用者的顯示偏好設定應該被記住</a:t>
            </a:r>
            <a:b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→使用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localStorage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保存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搜尋的關鍵字可以不用保存那麼久</a:t>
            </a:r>
            <a:b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→使用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sessionStorage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保存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C746F01-0AE2-A6DD-1053-F6F7D32E6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資料持久化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D063C21F-32A7-F2E5-D1A2-AF42DF5BAD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19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958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6F9E5DE-7234-9ED7-617A-5F856A41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465A417-A8AF-452E-49FC-6D5496C18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專案簡介</a:t>
            </a:r>
            <a:endParaRPr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A1BAAEE3-BDBC-57B0-FED6-CEFC8257CE39}"/>
              </a:ext>
            </a:extLst>
          </p:cNvPr>
          <p:cNvSpPr txBox="1"/>
          <p:nvPr/>
        </p:nvSpPr>
        <p:spPr>
          <a:xfrm>
            <a:off x="1056000" y="1656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的平台致力於為消費者提供一個便利的價格比較工具，類似於超市商品標籤上標示每百克價格的方式，幫助使用者快速找到最划算的選擇。然而，我們的服務不僅限於單一超市，而是整合了全聯、家樂福等多家超市的商品資訊，讓使用者在購物前即可全面掌握市場價格。此外，我們以直觀簡潔的 </a:t>
            </a:r>
            <a:r>
              <a:rPr lang="en-US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UI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設計，讓您輕鬆找到所需商品，提升購物效率。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955C9737-71D5-A096-49E5-FF898D1BC0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231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BEC1DCE1-DC35-5134-7CDF-D2519B08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14">
            <a:extLst>
              <a:ext uri="{FF2B5EF4-FFF2-40B4-BE49-F238E27FC236}">
                <a16:creationId xmlns:a16="http://schemas.microsoft.com/office/drawing/2014/main" id="{60A2750B-0492-EACE-CE3E-61DD6BFA875D}"/>
              </a:ext>
            </a:extLst>
          </p:cNvPr>
          <p:cNvSpPr txBox="1"/>
          <p:nvPr/>
        </p:nvSpPr>
        <p:spPr>
          <a:xfrm>
            <a:off x="1056000" y="1696002"/>
            <a:ext cx="10080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使用 </a:t>
            </a:r>
            <a:r>
              <a:rPr lang="en-US" altLang="zh-TW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Meta Tags</a:t>
            </a:r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設定網站縮圖與描述</a:t>
            </a:r>
            <a:endParaRPr lang="en-US" altLang="zh-TW" sz="36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讓在社群分享連結時變得更好看！</a:t>
            </a: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CC8C5B2-C84A-0429-DEC6-9FBF4CE15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Open Graph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1" name="圖片 10" descr="一張含有 文字, 天然食品, 生產, 螢幕擷取畫面 的圖片&#10;&#10;自動產生的描述">
            <a:extLst>
              <a:ext uri="{FF2B5EF4-FFF2-40B4-BE49-F238E27FC236}">
                <a16:creationId xmlns:a16="http://schemas.microsoft.com/office/drawing/2014/main" id="{FACF04C1-C53D-99AD-4347-F3054CBA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490773"/>
            <a:ext cx="3240000" cy="216327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E0F642-923C-DE3B-44C4-AF5178401909}"/>
              </a:ext>
            </a:extLst>
          </p:cNvPr>
          <p:cNvSpPr txBox="1"/>
          <p:nvPr/>
        </p:nvSpPr>
        <p:spPr>
          <a:xfrm>
            <a:off x="176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Facebook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EB17D0-E185-1D3C-2003-3FEAD3B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00" y="3490773"/>
            <a:ext cx="3240000" cy="253477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C8061A-1ACB-2922-E87E-C445A27840B2}"/>
              </a:ext>
            </a:extLst>
          </p:cNvPr>
          <p:cNvSpPr txBox="1"/>
          <p:nvPr/>
        </p:nvSpPr>
        <p:spPr>
          <a:xfrm>
            <a:off x="518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Discord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72F57-245B-667F-9D1A-D6039CC9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000" y="3490773"/>
            <a:ext cx="3240000" cy="25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908C68-9F08-3D80-495D-6CAFBE7E9F59}"/>
              </a:ext>
            </a:extLst>
          </p:cNvPr>
          <p:cNvSpPr txBox="1"/>
          <p:nvPr/>
        </p:nvSpPr>
        <p:spPr>
          <a:xfrm>
            <a:off x="860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Line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7E25C115-321C-06C9-D4C1-EBB5D59394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20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264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635337D-DE1D-5B49-0665-114A5B41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1440000"/>
            <a:ext cx="5760000" cy="4320000"/>
          </a:xfrm>
          <a:prstGeom prst="rect">
            <a:avLst/>
          </a:prstGeom>
        </p:spPr>
      </p:pic>
      <p:sp>
        <p:nvSpPr>
          <p:cNvPr id="9" name="Google Shape;104;p14">
            <a:extLst>
              <a:ext uri="{FF2B5EF4-FFF2-40B4-BE49-F238E27FC236}">
                <a16:creationId xmlns:a16="http://schemas.microsoft.com/office/drawing/2014/main" id="{82604C2B-9B69-C0D7-E781-149B8A368DC3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後端伺服器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86993A0-0AE4-E97A-B276-B64E49F12F8E}"/>
              </a:ext>
            </a:extLst>
          </p:cNvPr>
          <p:cNvGrpSpPr/>
          <p:nvPr/>
        </p:nvGrpSpPr>
        <p:grpSpPr>
          <a:xfrm>
            <a:off x="9231328" y="3128770"/>
            <a:ext cx="1870070" cy="2631230"/>
            <a:chOff x="8593405" y="448359"/>
            <a:chExt cx="2880002" cy="479750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1B2927D-3EDC-B730-A092-91E5240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406" y="1648687"/>
              <a:ext cx="2880001" cy="28396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FB67159-231F-DADE-86CC-33C8E59501B1}"/>
                </a:ext>
              </a:extLst>
            </p:cNvPr>
            <p:cNvSpPr txBox="1"/>
            <p:nvPr/>
          </p:nvSpPr>
          <p:spPr>
            <a:xfrm>
              <a:off x="8593406" y="448359"/>
              <a:ext cx="2880001" cy="129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  <a:t>後端伺服器</a:t>
              </a:r>
              <a:br>
                <a:rPr lang="en-US" altLang="zh-TW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</a:br>
              <a:r>
                <a:rPr lang="en-US" altLang="zh-TW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  <a:t>GitHub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4F0E494-09BE-DB3D-4256-2954AF89126A}"/>
                </a:ext>
              </a:extLst>
            </p:cNvPr>
            <p:cNvSpPr txBox="1"/>
            <p:nvPr/>
          </p:nvSpPr>
          <p:spPr>
            <a:xfrm>
              <a:off x="8593405" y="4488287"/>
              <a:ext cx="2880000" cy="7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solidFill>
                    <a:schemeClr val="accent1"/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https://github.com/YuanOwO/pricescout_backend</a:t>
              </a:r>
              <a:endParaRPr lang="zh-TW" altLang="en-US" sz="105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</p:grp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6F95603-4A05-D0B9-F85C-5EDEBF721F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21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36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4A8BBA-95EC-7C2F-2561-AF493E13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BEDDAC-A70A-BB75-86E2-EACADBFE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資料庫結構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784CFC-D119-6007-D998-502FA7C3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35583"/>
            <a:ext cx="7200000" cy="4207792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C82036E-F875-1A4D-68A0-2EF71D4BD6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330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5D0FF46-5228-1E50-4D7A-B809145E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AC75C62-66A2-6F64-B9BC-79111FB61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2" name="圖片 1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1B0EB58-16A9-373B-1165-BBC20DFC0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71AA94EC-BC72-70EB-D158-9D322C6E32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237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F80C20-F990-54FD-EF50-131F4B31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9F8022-846C-7EAA-5E58-777DFA76F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BAFF0D3-219F-D6B3-F9CB-700779EF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09B3E9CC-CE18-FB17-D6A9-134BA9A77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24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17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FDBE533D-AA67-F1A4-AF63-DD5A0E29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AE315F8-6E1B-2BA9-12E2-7C9B669BB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另一個 </a:t>
            </a: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F2B214F-7925-00C3-2A2D-EDB802A9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385D8D1E-E596-19BB-ACD5-C56D39A9AF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101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40963AA-8D14-69D7-41F3-65415D0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8DB474A-0C54-F705-8BE7-3B85BA49E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挑戰：分頁數量過多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24E53A-B9F9-F124-DBFF-8DD22BD0E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36" y="219519"/>
            <a:ext cx="3633763" cy="6418962"/>
          </a:xfrm>
          <a:prstGeom prst="rect">
            <a:avLst/>
          </a:prstGeom>
        </p:spPr>
      </p:pic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0E9E6C7F-13C8-5351-BE86-BA86B51A782D}"/>
              </a:ext>
            </a:extLst>
          </p:cNvPr>
          <p:cNvSpPr txBox="1"/>
          <p:nvPr/>
        </p:nvSpPr>
        <p:spPr>
          <a:xfrm>
            <a:off x="1056000" y="1440000"/>
            <a:ext cx="690928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我們總共有將近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100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種商品分類，不可能手動維護每一個分頁。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由於每個頁面的結構都差不多，所以只要維護好網頁的模板，使用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生成對應分類的網頁，並且使用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JavaScript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在載入網頁時調整網頁標題等設定。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0141300-8154-27EB-462C-46B2A872D4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26</a:t>
            </a:fld>
            <a:endParaRPr lang="zh-TW" altLang="en-US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04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8949266-3535-44E2-559F-E3A02CFA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8ECE997E-0B8F-C165-7547-B38831B59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工作分配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6A47C4-E564-8FDE-E570-64806EA98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04822"/>
              </p:ext>
            </p:extLst>
          </p:nvPr>
        </p:nvGraphicFramePr>
        <p:xfrm>
          <a:off x="1296000" y="1800000"/>
          <a:ext cx="648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7368332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96790922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latin typeface="Taipei Sans TC Beta" pitchFamily="2" charset="-120"/>
                          <a:ea typeface="Taipei Sans TC Beta" pitchFamily="2" charset="-120"/>
                        </a:rPr>
                        <a:t>組員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工作內容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96718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翁世華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網站頁面設計、美術、文檔製作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3278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黃俊源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網站結構設計、後端的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API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、</a:t>
                      </a:r>
                      <a:endParaRPr lang="en-US" altLang="zh-TW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資料蒐集 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(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爬蟲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)</a:t>
                      </a:r>
                      <a:endParaRPr lang="zh-TW" altLang="en-US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49241"/>
                  </a:ext>
                </a:extLst>
              </a:tr>
            </a:tbl>
          </a:graphicData>
        </a:graphic>
      </p:graphicFrame>
      <p:pic>
        <p:nvPicPr>
          <p:cNvPr id="7" name="圖片 6" descr="一張含有 日本動畫, 卡通, 動畫, 動畫卡通 的圖片&#10;&#10;自動產生的描述">
            <a:extLst>
              <a:ext uri="{FF2B5EF4-FFF2-40B4-BE49-F238E27FC236}">
                <a16:creationId xmlns:a16="http://schemas.microsoft.com/office/drawing/2014/main" id="{549596C4-BF7D-B499-1E67-EA9AC113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600" y="2079000"/>
            <a:ext cx="3600000" cy="2700000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34F9BACD-656D-CC85-535B-4D596E61E4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27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71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製作動機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056000" y="1332000"/>
            <a:ext cx="100800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對於在外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租屋的學生或上班族來說，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想要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省錢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最有效的方式就是自己煮飯。然而如何以最划算的價格買到食材，卻成為了一個不小的挑戰。雖然傳統市場的價格通常比較實惠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，然而因為平日需要上班上課無法前往，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所以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我們會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偏好在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超市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採購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因此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我們需要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貨比三家以確保自己不會買得太貴。這樣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會在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無形中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耗費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不少時間成本，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於是我們想到可以設計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一個針對生鮮食品的比價網站，幫助我們更有效率地找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出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最划算的選擇。</a:t>
            </a:r>
            <a:endParaRPr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B9E2B40-604B-3A4E-80F2-0752FCFABE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1E3E05B1-DF5A-D722-8FB7-67F1AC307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63B59CC-89DA-6CE0-8E43-67DA82395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市場分析</a:t>
            </a:r>
            <a:endParaRPr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5F53E108-44A0-CE9E-5430-5F0AC22D63DB}"/>
              </a:ext>
            </a:extLst>
          </p:cNvPr>
          <p:cNvSpPr txBox="1"/>
          <p:nvPr/>
        </p:nvSpPr>
        <p:spPr>
          <a:xfrm>
            <a:off x="1056000" y="1440000"/>
            <a:ext cx="1008000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我們發現隨著電子購物的快速發展，各大超市也紛紛成立了自己的線上商店，讓我們也能夠在網路上獲得商品價格的資訊。這也意味著我們必須親自造訪他們各自的網站，才能知道各通路的售價為何。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Gill Sans"/>
              </a:rPr>
              <a:t>雖然目前網路上也有一些比價網站，但都是以電子產品為主，鮮少有提供食品的服務。而我們要設計的網站即是以生鮮食品為主，並且提供每單位價格的參考值，使同類型但不同規格的產品也能夠快速地比較出價格差異。</a:t>
            </a:r>
            <a:endParaRPr lang="zh-TW" altLang="en-US"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C3BF9B2B-0BCF-13B4-B3B1-B5B58B162A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4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4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E36F451-63C4-2491-EA6F-302B6B04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9884CC8-4A34-96D0-F266-903079677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網站特色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05EE95A8-7686-3D4D-BB32-E33F1C8E4EB1}"/>
              </a:ext>
            </a:extLst>
          </p:cNvPr>
          <p:cNvSpPr txBox="1"/>
          <p:nvPr/>
        </p:nvSpPr>
        <p:spPr>
          <a:xfrm>
            <a:off x="1056000" y="1368000"/>
            <a:ext cx="6163507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自動計算每單位的價格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(CP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值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)</a:t>
            </a:r>
            <a:b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不必再自行做繁雜的換算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以表格式條列各商品的規格及單價</a:t>
            </a:r>
            <a:b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讓使用者能一目瞭然的找到最划算的價格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整合各超市的販售價格</a:t>
            </a:r>
            <a:b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讓使用者能提前規劃買菜行程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</p:txBody>
      </p:sp>
      <p:pic>
        <p:nvPicPr>
          <p:cNvPr id="2" name="Google Shape;124;p17">
            <a:extLst>
              <a:ext uri="{FF2B5EF4-FFF2-40B4-BE49-F238E27FC236}">
                <a16:creationId xmlns:a16="http://schemas.microsoft.com/office/drawing/2014/main" id="{8A7FE47B-946B-4A63-00B8-7530415DFB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440" y="762000"/>
            <a:ext cx="5185775" cy="51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226C402C-EDFB-73AA-E537-D05C68D930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582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48A97F9-8BAC-AF0F-EC65-141CAB2A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A5D4C6C-EB66-6859-D08F-2077518A2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技術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實現</a:t>
            </a: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2112F7F0-D4DE-54BF-B7A5-BE9285DF217E}"/>
              </a:ext>
            </a:extLst>
          </p:cNvPr>
          <p:cNvSpPr txBox="1"/>
          <p:nvPr/>
        </p:nvSpPr>
        <p:spPr>
          <a:xfrm>
            <a:off x="1056000" y="1440000"/>
            <a:ext cx="1008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Bootstrap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和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jQuery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作為網站框架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AJAX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技術來實現跟後端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API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請求資料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FastAPI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作為後端伺服器框架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資料庫使用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SQLite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和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SQLAlchemy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爬蟲來抓取各超市線上平台販售價格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前端網頁部署在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GitHub Pages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、後端伺服器部署在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Render</a:t>
            </a:r>
          </a:p>
        </p:txBody>
      </p:sp>
      <p:pic>
        <p:nvPicPr>
          <p:cNvPr id="3" name="Google Shape;131;p18">
            <a:extLst>
              <a:ext uri="{FF2B5EF4-FFF2-40B4-BE49-F238E27FC236}">
                <a16:creationId xmlns:a16="http://schemas.microsoft.com/office/drawing/2014/main" id="{A50B95D5-2D37-F81B-7BE3-CD27758A7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403" y="876337"/>
            <a:ext cx="3867671" cy="25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1A8B767-5F22-9C4A-DF0A-CAB1BF0C85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6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040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13EABFC-3BEE-8AEF-BD93-E23A4984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0CC2D20-87FB-2235-151E-A2BE5EC7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網站結構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3B4270-392E-3EA8-2E7C-73C6706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2006604"/>
            <a:ext cx="8640000" cy="40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E96CF0D8-5F80-472D-0A60-04948AEDC5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7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883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2A6A4987-B646-6E4D-7828-C23883DD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18EEE637-7664-56E9-F0E5-C1BB5F711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27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F8DDB64F-0664-8187-84B4-CE37262B2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歡迎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提示視窗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48D78AC-9F4B-B14C-C8AF-D694EED0A2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8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01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C4C7F0D-39F6-AE86-62E0-7173941B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73F593D7-5D4F-862B-C848-4A28B33B0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健康狀態提示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F2108A1D-EBC7-6BEC-0803-AC869768F7D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9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0903D0-A9DD-C2CF-BFC5-B2F31C2F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75"/>
          <a:stretch/>
        </p:blipFill>
        <p:spPr>
          <a:xfrm>
            <a:off x="3216000" y="2349000"/>
            <a:ext cx="57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1369"/>
      </p:ext>
    </p:extLst>
  </p:cSld>
  <p:clrMapOvr>
    <a:masterClrMapping/>
  </p:clrMapOvr>
</p:sld>
</file>

<file path=ppt/theme/theme1.xml><?xml version="1.0" encoding="utf-8"?>
<a:theme xmlns:a="http://schemas.openxmlformats.org/drawingml/2006/main" name="基本">
  <a:themeElements>
    <a:clrScheme name="藍色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784</Words>
  <Application>Microsoft Office PowerPoint</Application>
  <PresentationFormat>寬螢幕</PresentationFormat>
  <Paragraphs>116</Paragraphs>
  <Slides>27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Taipei Sans TC Beta</vt:lpstr>
      <vt:lpstr>Arial</vt:lpstr>
      <vt:lpstr>Corbel</vt:lpstr>
      <vt:lpstr>Noto Sans TC</vt:lpstr>
      <vt:lpstr>Wingdings</vt:lpstr>
      <vt:lpstr>基本</vt:lpstr>
      <vt:lpstr>生鮮食品比價網站</vt:lpstr>
      <vt:lpstr>專案簡介</vt:lpstr>
      <vt:lpstr>製作動機</vt:lpstr>
      <vt:lpstr>市場分析</vt:lpstr>
      <vt:lpstr>網站特色</vt:lpstr>
      <vt:lpstr>技術實現</vt:lpstr>
      <vt:lpstr>網站結構</vt:lpstr>
      <vt:lpstr>歡迎提示視窗</vt:lpstr>
      <vt:lpstr>API 健康狀態提示</vt:lpstr>
      <vt:lpstr>RWD 設計</vt:lpstr>
      <vt:lpstr>商品顯示模式</vt:lpstr>
      <vt:lpstr>商品顯示模式</vt:lpstr>
      <vt:lpstr>商品關鍵字搜尋</vt:lpstr>
      <vt:lpstr>PowerPoint 簡報</vt:lpstr>
      <vt:lpstr>PowerPoint 簡報</vt:lpstr>
      <vt:lpstr>PowerPoint 簡報</vt:lpstr>
      <vt:lpstr>404 Not Found 處理</vt:lpstr>
      <vt:lpstr>深色模式</vt:lpstr>
      <vt:lpstr>資料持久化</vt:lpstr>
      <vt:lpstr>Open Graph</vt:lpstr>
      <vt:lpstr>PowerPoint 簡報</vt:lpstr>
      <vt:lpstr>資料庫結構</vt:lpstr>
      <vt:lpstr>API 說明文件</vt:lpstr>
      <vt:lpstr>API 說明文件</vt:lpstr>
      <vt:lpstr>另一個 API 說明文件</vt:lpstr>
      <vt:lpstr>挑戰：分頁數量過多</vt:lpstr>
      <vt:lpstr>工作分配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俊源 黃</cp:lastModifiedBy>
  <cp:revision>21</cp:revision>
  <dcterms:modified xsi:type="dcterms:W3CDTF">2025-01-04T04:46:08Z</dcterms:modified>
</cp:coreProperties>
</file>